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5" r:id="rId3"/>
    <p:sldId id="257" r:id="rId4"/>
    <p:sldId id="258" r:id="rId5"/>
    <p:sldId id="259" r:id="rId6"/>
    <p:sldId id="262" r:id="rId7"/>
    <p:sldId id="260" r:id="rId8"/>
    <p:sldId id="261" r:id="rId9"/>
    <p:sldId id="264" r:id="rId10"/>
    <p:sldId id="26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680661-5F97-460C-B85B-7104EC76FE6A}" v="12" dt="2025-02-06T07:28:39.1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0" d="100"/>
          <a:sy n="70" d="100"/>
        </p:scale>
        <p:origin x="53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gdish hembrom" userId="f56aabbdff301059" providerId="LiveId" clId="{6D680661-5F97-460C-B85B-7104EC76FE6A}"/>
    <pc:docChg chg="undo custSel addSld delSld modSld sldOrd">
      <pc:chgData name="jagdish hembrom" userId="f56aabbdff301059" providerId="LiveId" clId="{6D680661-5F97-460C-B85B-7104EC76FE6A}" dt="2025-02-06T07:32:44.979" v="335" actId="20577"/>
      <pc:docMkLst>
        <pc:docMk/>
      </pc:docMkLst>
      <pc:sldChg chg="addSp delSp modSp mod">
        <pc:chgData name="jagdish hembrom" userId="f56aabbdff301059" providerId="LiveId" clId="{6D680661-5F97-460C-B85B-7104EC76FE6A}" dt="2025-02-06T07:21:05.078" v="228" actId="1076"/>
        <pc:sldMkLst>
          <pc:docMk/>
          <pc:sldMk cId="4216993039" sldId="257"/>
        </pc:sldMkLst>
        <pc:spChg chg="mod">
          <ac:chgData name="jagdish hembrom" userId="f56aabbdff301059" providerId="LiveId" clId="{6D680661-5F97-460C-B85B-7104EC76FE6A}" dt="2025-02-06T06:47:46.690" v="162" actId="207"/>
          <ac:spMkLst>
            <pc:docMk/>
            <pc:sldMk cId="4216993039" sldId="257"/>
            <ac:spMk id="3" creationId="{ACB439E4-E265-FD0E-2B48-865EAD06B6BE}"/>
          </ac:spMkLst>
        </pc:spChg>
        <pc:picChg chg="add del mod">
          <ac:chgData name="jagdish hembrom" userId="f56aabbdff301059" providerId="LiveId" clId="{6D680661-5F97-460C-B85B-7104EC76FE6A}" dt="2025-02-06T07:20:57.996" v="227" actId="478"/>
          <ac:picMkLst>
            <pc:docMk/>
            <pc:sldMk cId="4216993039" sldId="257"/>
            <ac:picMk id="2" creationId="{DF9469B5-A0E5-602F-3B5C-0217DD11514D}"/>
          </ac:picMkLst>
        </pc:picChg>
        <pc:picChg chg="add del mod">
          <ac:chgData name="jagdish hembrom" userId="f56aabbdff301059" providerId="LiveId" clId="{6D680661-5F97-460C-B85B-7104EC76FE6A}" dt="2025-02-06T05:13:53.304" v="41" actId="478"/>
          <ac:picMkLst>
            <pc:docMk/>
            <pc:sldMk cId="4216993039" sldId="257"/>
            <ac:picMk id="4" creationId="{2393AC3D-B6D2-FAF5-58B3-88249FF30A6D}"/>
          </ac:picMkLst>
        </pc:picChg>
        <pc:picChg chg="add mod">
          <ac:chgData name="jagdish hembrom" userId="f56aabbdff301059" providerId="LiveId" clId="{6D680661-5F97-460C-B85B-7104EC76FE6A}" dt="2025-02-06T07:21:05.078" v="228" actId="1076"/>
          <ac:picMkLst>
            <pc:docMk/>
            <pc:sldMk cId="4216993039" sldId="257"/>
            <ac:picMk id="5" creationId="{69EF9701-5626-78CB-DCB9-DB4ADD219157}"/>
          </ac:picMkLst>
        </pc:picChg>
        <pc:picChg chg="add mod">
          <ac:chgData name="jagdish hembrom" userId="f56aabbdff301059" providerId="LiveId" clId="{6D680661-5F97-460C-B85B-7104EC76FE6A}" dt="2025-02-06T06:53:19.334" v="190" actId="1076"/>
          <ac:picMkLst>
            <pc:docMk/>
            <pc:sldMk cId="4216993039" sldId="257"/>
            <ac:picMk id="6" creationId="{E88C1A31-E817-9205-8711-1AB7E328E8B1}"/>
          </ac:picMkLst>
        </pc:picChg>
      </pc:sldChg>
      <pc:sldChg chg="addSp delSp modSp mod">
        <pc:chgData name="jagdish hembrom" userId="f56aabbdff301059" providerId="LiveId" clId="{6D680661-5F97-460C-B85B-7104EC76FE6A}" dt="2025-02-06T07:27:04.152" v="248" actId="14100"/>
        <pc:sldMkLst>
          <pc:docMk/>
          <pc:sldMk cId="1870856688" sldId="258"/>
        </pc:sldMkLst>
        <pc:spChg chg="mod">
          <ac:chgData name="jagdish hembrom" userId="f56aabbdff301059" providerId="LiveId" clId="{6D680661-5F97-460C-B85B-7104EC76FE6A}" dt="2025-02-06T06:22:15.383" v="85" actId="255"/>
          <ac:spMkLst>
            <pc:docMk/>
            <pc:sldMk cId="1870856688" sldId="258"/>
            <ac:spMk id="3" creationId="{140E124F-FED3-7ACF-69EE-F452B53A508A}"/>
          </ac:spMkLst>
        </pc:spChg>
        <pc:picChg chg="add del mod">
          <ac:chgData name="jagdish hembrom" userId="f56aabbdff301059" providerId="LiveId" clId="{6D680661-5F97-460C-B85B-7104EC76FE6A}" dt="2025-02-06T07:05:13.431" v="221" actId="478"/>
          <ac:picMkLst>
            <pc:docMk/>
            <pc:sldMk cId="1870856688" sldId="258"/>
            <ac:picMk id="2" creationId="{2B70CCE1-F531-6D32-7FD0-AEE141C5D47B}"/>
          </ac:picMkLst>
        </pc:picChg>
        <pc:picChg chg="add del mod">
          <ac:chgData name="jagdish hembrom" userId="f56aabbdff301059" providerId="LiveId" clId="{6D680661-5F97-460C-B85B-7104EC76FE6A}" dt="2025-02-06T06:52:45.073" v="181" actId="478"/>
          <ac:picMkLst>
            <pc:docMk/>
            <pc:sldMk cId="1870856688" sldId="258"/>
            <ac:picMk id="4" creationId="{31D7D339-D95C-8565-07A2-87638EA369E2}"/>
          </ac:picMkLst>
        </pc:picChg>
        <pc:picChg chg="add del mod">
          <ac:chgData name="jagdish hembrom" userId="f56aabbdff301059" providerId="LiveId" clId="{6D680661-5F97-460C-B85B-7104EC76FE6A}" dt="2025-02-06T07:05:15.960" v="222" actId="478"/>
          <ac:picMkLst>
            <pc:docMk/>
            <pc:sldMk cId="1870856688" sldId="258"/>
            <ac:picMk id="5" creationId="{395C6E67-F6A6-1A69-02C1-3CBBF6BE00A6}"/>
          </ac:picMkLst>
        </pc:picChg>
        <pc:picChg chg="add mod">
          <ac:chgData name="jagdish hembrom" userId="f56aabbdff301059" providerId="LiveId" clId="{6D680661-5F97-460C-B85B-7104EC76FE6A}" dt="2025-02-06T07:25:13.133" v="244" actId="1076"/>
          <ac:picMkLst>
            <pc:docMk/>
            <pc:sldMk cId="1870856688" sldId="258"/>
            <ac:picMk id="6" creationId="{D65E7B41-96B6-BDD8-FCAC-AB7D8468FAE6}"/>
          </ac:picMkLst>
        </pc:picChg>
        <pc:picChg chg="add mod">
          <ac:chgData name="jagdish hembrom" userId="f56aabbdff301059" providerId="LiveId" clId="{6D680661-5F97-460C-B85B-7104EC76FE6A}" dt="2025-02-06T07:27:04.152" v="248" actId="14100"/>
          <ac:picMkLst>
            <pc:docMk/>
            <pc:sldMk cId="1870856688" sldId="258"/>
            <ac:picMk id="8" creationId="{4E549992-C25F-35FD-7E54-FFE32120DAC6}"/>
          </ac:picMkLst>
        </pc:picChg>
      </pc:sldChg>
      <pc:sldChg chg="addSp delSp modSp mod">
        <pc:chgData name="jagdish hembrom" userId="f56aabbdff301059" providerId="LiveId" clId="{6D680661-5F97-460C-B85B-7104EC76FE6A}" dt="2025-02-06T07:24:59.723" v="242" actId="1076"/>
        <pc:sldMkLst>
          <pc:docMk/>
          <pc:sldMk cId="1865600274" sldId="259"/>
        </pc:sldMkLst>
        <pc:spChg chg="mod">
          <ac:chgData name="jagdish hembrom" userId="f56aabbdff301059" providerId="LiveId" clId="{6D680661-5F97-460C-B85B-7104EC76FE6A}" dt="2025-02-06T06:47:58.232" v="163" actId="255"/>
          <ac:spMkLst>
            <pc:docMk/>
            <pc:sldMk cId="1865600274" sldId="259"/>
            <ac:spMk id="3" creationId="{3D443FA8-A4C1-6B18-AF5F-C2F883FBB5B1}"/>
          </ac:spMkLst>
        </pc:spChg>
        <pc:picChg chg="add del mod">
          <ac:chgData name="jagdish hembrom" userId="f56aabbdff301059" providerId="LiveId" clId="{6D680661-5F97-460C-B85B-7104EC76FE6A}" dt="2025-02-06T05:08:27.812" v="35" actId="478"/>
          <ac:picMkLst>
            <pc:docMk/>
            <pc:sldMk cId="1865600274" sldId="259"/>
            <ac:picMk id="2" creationId="{340099F8-C3AE-A030-17A6-D050F5954CE3}"/>
          </ac:picMkLst>
        </pc:picChg>
        <pc:picChg chg="add mod">
          <ac:chgData name="jagdish hembrom" userId="f56aabbdff301059" providerId="LiveId" clId="{6D680661-5F97-460C-B85B-7104EC76FE6A}" dt="2025-02-06T07:24:59.723" v="242" actId="1076"/>
          <ac:picMkLst>
            <pc:docMk/>
            <pc:sldMk cId="1865600274" sldId="259"/>
            <ac:picMk id="4" creationId="{D2D8152E-3475-6C7B-D981-829AC1B391DD}"/>
          </ac:picMkLst>
        </pc:picChg>
        <pc:picChg chg="add mod">
          <ac:chgData name="jagdish hembrom" userId="f56aabbdff301059" providerId="LiveId" clId="{6D680661-5F97-460C-B85B-7104EC76FE6A}" dt="2025-02-06T07:24:56.069" v="241" actId="1076"/>
          <ac:picMkLst>
            <pc:docMk/>
            <pc:sldMk cId="1865600274" sldId="259"/>
            <ac:picMk id="5" creationId="{A4291D38-5748-E947-90F0-7A86D6515DB8}"/>
          </ac:picMkLst>
        </pc:picChg>
      </pc:sldChg>
      <pc:sldChg chg="addSp delSp modSp mod">
        <pc:chgData name="jagdish hembrom" userId="f56aabbdff301059" providerId="LiveId" clId="{6D680661-5F97-460C-B85B-7104EC76FE6A}" dt="2025-02-06T07:24:48.522" v="240" actId="1076"/>
        <pc:sldMkLst>
          <pc:docMk/>
          <pc:sldMk cId="757767265" sldId="260"/>
        </pc:sldMkLst>
        <pc:spChg chg="mod">
          <ac:chgData name="jagdish hembrom" userId="f56aabbdff301059" providerId="LiveId" clId="{6D680661-5F97-460C-B85B-7104EC76FE6A}" dt="2025-02-06T06:36:20.354" v="125" actId="20577"/>
          <ac:spMkLst>
            <pc:docMk/>
            <pc:sldMk cId="757767265" sldId="260"/>
            <ac:spMk id="3" creationId="{6EB7642B-6ED9-34EF-15BC-0D50B2CE5ECC}"/>
          </ac:spMkLst>
        </pc:spChg>
        <pc:picChg chg="add del mod">
          <ac:chgData name="jagdish hembrom" userId="f56aabbdff301059" providerId="LiveId" clId="{6D680661-5F97-460C-B85B-7104EC76FE6A}" dt="2025-02-06T06:58:48.658" v="211" actId="478"/>
          <ac:picMkLst>
            <pc:docMk/>
            <pc:sldMk cId="757767265" sldId="260"/>
            <ac:picMk id="4" creationId="{A777FBDF-F409-CA8E-D861-51FFA5C8BE12}"/>
          </ac:picMkLst>
        </pc:picChg>
        <pc:picChg chg="add mod">
          <ac:chgData name="jagdish hembrom" userId="f56aabbdff301059" providerId="LiveId" clId="{6D680661-5F97-460C-B85B-7104EC76FE6A}" dt="2025-02-06T07:24:48.522" v="240" actId="1076"/>
          <ac:picMkLst>
            <pc:docMk/>
            <pc:sldMk cId="757767265" sldId="260"/>
            <ac:picMk id="6" creationId="{CC41FCFB-56FB-4329-D9CD-5D14DA3ACDCE}"/>
          </ac:picMkLst>
        </pc:picChg>
      </pc:sldChg>
      <pc:sldChg chg="addSp modSp mod">
        <pc:chgData name="jagdish hembrom" userId="f56aabbdff301059" providerId="LiveId" clId="{6D680661-5F97-460C-B85B-7104EC76FE6A}" dt="2025-02-06T07:07:02.223" v="226" actId="1076"/>
        <pc:sldMkLst>
          <pc:docMk/>
          <pc:sldMk cId="3934947340" sldId="261"/>
        </pc:sldMkLst>
        <pc:spChg chg="mod">
          <ac:chgData name="jagdish hembrom" userId="f56aabbdff301059" providerId="LiveId" clId="{6D680661-5F97-460C-B85B-7104EC76FE6A}" dt="2025-02-06T06:52:06.705" v="179" actId="207"/>
          <ac:spMkLst>
            <pc:docMk/>
            <pc:sldMk cId="3934947340" sldId="261"/>
            <ac:spMk id="3" creationId="{D65404DD-D72C-5133-EBE1-50FF0087F2E4}"/>
          </ac:spMkLst>
        </pc:spChg>
        <pc:picChg chg="add mod">
          <ac:chgData name="jagdish hembrom" userId="f56aabbdff301059" providerId="LiveId" clId="{6D680661-5F97-460C-B85B-7104EC76FE6A}" dt="2025-02-06T07:07:02.223" v="226" actId="1076"/>
          <ac:picMkLst>
            <pc:docMk/>
            <pc:sldMk cId="3934947340" sldId="261"/>
            <ac:picMk id="4" creationId="{6C87EB34-2B71-E8FD-0B3F-FC1FD5FE1EA2}"/>
          </ac:picMkLst>
        </pc:picChg>
      </pc:sldChg>
      <pc:sldChg chg="addSp modSp mod">
        <pc:chgData name="jagdish hembrom" userId="f56aabbdff301059" providerId="LiveId" clId="{6D680661-5F97-460C-B85B-7104EC76FE6A}" dt="2025-02-06T07:25:06.656" v="243" actId="1076"/>
        <pc:sldMkLst>
          <pc:docMk/>
          <pc:sldMk cId="1807611814" sldId="262"/>
        </pc:sldMkLst>
        <pc:spChg chg="mod">
          <ac:chgData name="jagdish hembrom" userId="f56aabbdff301059" providerId="LiveId" clId="{6D680661-5F97-460C-B85B-7104EC76FE6A}" dt="2025-02-06T06:48:09.380" v="164" actId="255"/>
          <ac:spMkLst>
            <pc:docMk/>
            <pc:sldMk cId="1807611814" sldId="262"/>
            <ac:spMk id="3" creationId="{CD01C545-57D0-6C8C-EF91-856329ED8C62}"/>
          </ac:spMkLst>
        </pc:spChg>
        <pc:picChg chg="add mod">
          <ac:chgData name="jagdish hembrom" userId="f56aabbdff301059" providerId="LiveId" clId="{6D680661-5F97-460C-B85B-7104EC76FE6A}" dt="2025-02-06T07:25:06.656" v="243" actId="1076"/>
          <ac:picMkLst>
            <pc:docMk/>
            <pc:sldMk cId="1807611814" sldId="262"/>
            <ac:picMk id="4" creationId="{52DB22B8-BB40-705E-AA0C-69304077BA47}"/>
          </ac:picMkLst>
        </pc:picChg>
      </pc:sldChg>
      <pc:sldChg chg="addSp modSp mod">
        <pc:chgData name="jagdish hembrom" userId="f56aabbdff301059" providerId="LiveId" clId="{6D680661-5F97-460C-B85B-7104EC76FE6A}" dt="2025-02-06T07:29:10.856" v="266" actId="1076"/>
        <pc:sldMkLst>
          <pc:docMk/>
          <pc:sldMk cId="2262660942" sldId="263"/>
        </pc:sldMkLst>
        <pc:spChg chg="mod">
          <ac:chgData name="jagdish hembrom" userId="f56aabbdff301059" providerId="LiveId" clId="{6D680661-5F97-460C-B85B-7104EC76FE6A}" dt="2025-02-06T06:49:30.697" v="168" actId="207"/>
          <ac:spMkLst>
            <pc:docMk/>
            <pc:sldMk cId="2262660942" sldId="263"/>
            <ac:spMk id="3" creationId="{5A72A264-530F-E864-6585-7DD47883A540}"/>
          </ac:spMkLst>
        </pc:spChg>
        <pc:spChg chg="add mod">
          <ac:chgData name="jagdish hembrom" userId="f56aabbdff301059" providerId="LiveId" clId="{6D680661-5F97-460C-B85B-7104EC76FE6A}" dt="2025-02-06T07:28:05.447" v="250" actId="1076"/>
          <ac:spMkLst>
            <pc:docMk/>
            <pc:sldMk cId="2262660942" sldId="263"/>
            <ac:spMk id="6" creationId="{6AA8F357-87A3-1FC5-11DC-09388CB72B5D}"/>
          </ac:spMkLst>
        </pc:spChg>
        <pc:spChg chg="add mod">
          <ac:chgData name="jagdish hembrom" userId="f56aabbdff301059" providerId="LiveId" clId="{6D680661-5F97-460C-B85B-7104EC76FE6A}" dt="2025-02-06T07:29:10.856" v="266" actId="1076"/>
          <ac:spMkLst>
            <pc:docMk/>
            <pc:sldMk cId="2262660942" sldId="263"/>
            <ac:spMk id="7" creationId="{24D1194A-FA7E-E432-7FA0-5B1A327B9DC0}"/>
          </ac:spMkLst>
        </pc:spChg>
        <pc:picChg chg="add mod">
          <ac:chgData name="jagdish hembrom" userId="f56aabbdff301059" providerId="LiveId" clId="{6D680661-5F97-460C-B85B-7104EC76FE6A}" dt="2025-02-06T07:28:24.974" v="253" actId="1076"/>
          <ac:picMkLst>
            <pc:docMk/>
            <pc:sldMk cId="2262660942" sldId="263"/>
            <ac:picMk id="4" creationId="{AC840F34-66BB-4F57-47D3-E61BE476336F}"/>
          </ac:picMkLst>
        </pc:picChg>
      </pc:sldChg>
      <pc:sldChg chg="addSp modSp mod">
        <pc:chgData name="jagdish hembrom" userId="f56aabbdff301059" providerId="LiveId" clId="{6D680661-5F97-460C-B85B-7104EC76FE6A}" dt="2025-02-06T07:24:29.887" v="237" actId="14100"/>
        <pc:sldMkLst>
          <pc:docMk/>
          <pc:sldMk cId="1666015717" sldId="264"/>
        </pc:sldMkLst>
        <pc:spChg chg="mod">
          <ac:chgData name="jagdish hembrom" userId="f56aabbdff301059" providerId="LiveId" clId="{6D680661-5F97-460C-B85B-7104EC76FE6A}" dt="2025-02-06T06:50:46.755" v="172" actId="207"/>
          <ac:spMkLst>
            <pc:docMk/>
            <pc:sldMk cId="1666015717" sldId="264"/>
            <ac:spMk id="3" creationId="{D9E76C18-B1B4-ABFA-E4BD-2CA98E038920}"/>
          </ac:spMkLst>
        </pc:spChg>
        <pc:picChg chg="add mod">
          <ac:chgData name="jagdish hembrom" userId="f56aabbdff301059" providerId="LiveId" clId="{6D680661-5F97-460C-B85B-7104EC76FE6A}" dt="2025-02-06T07:24:29.887" v="237" actId="14100"/>
          <ac:picMkLst>
            <pc:docMk/>
            <pc:sldMk cId="1666015717" sldId="264"/>
            <ac:picMk id="4" creationId="{DC286E33-E20A-CABA-BB92-C93F33F2F939}"/>
          </ac:picMkLst>
        </pc:picChg>
      </pc:sldChg>
      <pc:sldChg chg="addSp modSp new mod ord">
        <pc:chgData name="jagdish hembrom" userId="f56aabbdff301059" providerId="LiveId" clId="{6D680661-5F97-460C-B85B-7104EC76FE6A}" dt="2025-02-06T07:32:44.979" v="335" actId="20577"/>
        <pc:sldMkLst>
          <pc:docMk/>
          <pc:sldMk cId="1754135893" sldId="265"/>
        </pc:sldMkLst>
        <pc:spChg chg="add mod">
          <ac:chgData name="jagdish hembrom" userId="f56aabbdff301059" providerId="LiveId" clId="{6D680661-5F97-460C-B85B-7104EC76FE6A}" dt="2025-02-06T07:32:44.979" v="335" actId="20577"/>
          <ac:spMkLst>
            <pc:docMk/>
            <pc:sldMk cId="1754135893" sldId="265"/>
            <ac:spMk id="3" creationId="{78B3A1AD-5E70-210C-4952-84FA86CC9DEF}"/>
          </ac:spMkLst>
        </pc:spChg>
      </pc:sldChg>
      <pc:sldChg chg="new del">
        <pc:chgData name="jagdish hembrom" userId="f56aabbdff301059" providerId="LiveId" clId="{6D680661-5F97-460C-B85B-7104EC76FE6A}" dt="2025-02-06T07:28:20.188" v="252" actId="2696"/>
        <pc:sldMkLst>
          <pc:docMk/>
          <pc:sldMk cId="2689328220" sldId="266"/>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8AC0-2069-9E75-FAD8-FC12102359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724087C-9CE1-FD57-B25D-9A80F816F1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8992B1C-3500-D1BD-3E79-00A414B2694C}"/>
              </a:ext>
            </a:extLst>
          </p:cNvPr>
          <p:cNvSpPr>
            <a:spLocks noGrp="1"/>
          </p:cNvSpPr>
          <p:nvPr>
            <p:ph type="dt" sz="half" idx="10"/>
          </p:nvPr>
        </p:nvSpPr>
        <p:spPr/>
        <p:txBody>
          <a:bodyPr/>
          <a:lstStyle/>
          <a:p>
            <a:fld id="{E35E9F65-A45B-46C8-B61F-E4E0AE5EB2EC}" type="datetimeFigureOut">
              <a:rPr lang="en-IN" smtClean="0"/>
              <a:t>06-02-2025</a:t>
            </a:fld>
            <a:endParaRPr lang="en-IN"/>
          </a:p>
        </p:txBody>
      </p:sp>
      <p:sp>
        <p:nvSpPr>
          <p:cNvPr id="5" name="Footer Placeholder 4">
            <a:extLst>
              <a:ext uri="{FF2B5EF4-FFF2-40B4-BE49-F238E27FC236}">
                <a16:creationId xmlns:a16="http://schemas.microsoft.com/office/drawing/2014/main" id="{833DAB78-D647-BF3B-C77E-3C07DC33F5D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F3EEC8F-DAA9-5D39-87D7-5F1A97577209}"/>
              </a:ext>
            </a:extLst>
          </p:cNvPr>
          <p:cNvSpPr>
            <a:spLocks noGrp="1"/>
          </p:cNvSpPr>
          <p:nvPr>
            <p:ph type="sldNum" sz="quarter" idx="12"/>
          </p:nvPr>
        </p:nvSpPr>
        <p:spPr/>
        <p:txBody>
          <a:bodyPr/>
          <a:lstStyle/>
          <a:p>
            <a:fld id="{344343A5-8736-4C77-9C2F-A966E3140F29}" type="slidenum">
              <a:rPr lang="en-IN" smtClean="0"/>
              <a:t>‹#›</a:t>
            </a:fld>
            <a:endParaRPr lang="en-IN"/>
          </a:p>
        </p:txBody>
      </p:sp>
    </p:spTree>
    <p:extLst>
      <p:ext uri="{BB962C8B-B14F-4D97-AF65-F5344CB8AC3E}">
        <p14:creationId xmlns:p14="http://schemas.microsoft.com/office/powerpoint/2010/main" val="3431680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F0F43-CB93-DED5-8384-A99F76358F9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1B7E8A0-5100-5FCB-BEBC-FD8B02278B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C242671-08A7-F943-6407-03F48B36AC94}"/>
              </a:ext>
            </a:extLst>
          </p:cNvPr>
          <p:cNvSpPr>
            <a:spLocks noGrp="1"/>
          </p:cNvSpPr>
          <p:nvPr>
            <p:ph type="dt" sz="half" idx="10"/>
          </p:nvPr>
        </p:nvSpPr>
        <p:spPr/>
        <p:txBody>
          <a:bodyPr/>
          <a:lstStyle/>
          <a:p>
            <a:fld id="{E35E9F65-A45B-46C8-B61F-E4E0AE5EB2EC}" type="datetimeFigureOut">
              <a:rPr lang="en-IN" smtClean="0"/>
              <a:t>06-02-2025</a:t>
            </a:fld>
            <a:endParaRPr lang="en-IN"/>
          </a:p>
        </p:txBody>
      </p:sp>
      <p:sp>
        <p:nvSpPr>
          <p:cNvPr id="5" name="Footer Placeholder 4">
            <a:extLst>
              <a:ext uri="{FF2B5EF4-FFF2-40B4-BE49-F238E27FC236}">
                <a16:creationId xmlns:a16="http://schemas.microsoft.com/office/drawing/2014/main" id="{7942070D-8319-D8BC-F98D-7C8C8196ED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AF82C79-5CF9-184C-1DD2-F750DD76314D}"/>
              </a:ext>
            </a:extLst>
          </p:cNvPr>
          <p:cNvSpPr>
            <a:spLocks noGrp="1"/>
          </p:cNvSpPr>
          <p:nvPr>
            <p:ph type="sldNum" sz="quarter" idx="12"/>
          </p:nvPr>
        </p:nvSpPr>
        <p:spPr/>
        <p:txBody>
          <a:bodyPr/>
          <a:lstStyle/>
          <a:p>
            <a:fld id="{344343A5-8736-4C77-9C2F-A966E3140F29}" type="slidenum">
              <a:rPr lang="en-IN" smtClean="0"/>
              <a:t>‹#›</a:t>
            </a:fld>
            <a:endParaRPr lang="en-IN"/>
          </a:p>
        </p:txBody>
      </p:sp>
    </p:spTree>
    <p:extLst>
      <p:ext uri="{BB962C8B-B14F-4D97-AF65-F5344CB8AC3E}">
        <p14:creationId xmlns:p14="http://schemas.microsoft.com/office/powerpoint/2010/main" val="15232618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0EBD0C-E752-BA91-15F7-4ECE4FB9A5A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3332E34-B55E-7FF8-B3C6-700B5A2A8B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E1C4D94-D614-606C-FF57-475FC71CB3DA}"/>
              </a:ext>
            </a:extLst>
          </p:cNvPr>
          <p:cNvSpPr>
            <a:spLocks noGrp="1"/>
          </p:cNvSpPr>
          <p:nvPr>
            <p:ph type="dt" sz="half" idx="10"/>
          </p:nvPr>
        </p:nvSpPr>
        <p:spPr/>
        <p:txBody>
          <a:bodyPr/>
          <a:lstStyle/>
          <a:p>
            <a:fld id="{E35E9F65-A45B-46C8-B61F-E4E0AE5EB2EC}" type="datetimeFigureOut">
              <a:rPr lang="en-IN" smtClean="0"/>
              <a:t>06-02-2025</a:t>
            </a:fld>
            <a:endParaRPr lang="en-IN"/>
          </a:p>
        </p:txBody>
      </p:sp>
      <p:sp>
        <p:nvSpPr>
          <p:cNvPr id="5" name="Footer Placeholder 4">
            <a:extLst>
              <a:ext uri="{FF2B5EF4-FFF2-40B4-BE49-F238E27FC236}">
                <a16:creationId xmlns:a16="http://schemas.microsoft.com/office/drawing/2014/main" id="{010D8995-4826-6BD7-55FF-7A36A12193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90B01F5-264D-0428-6C17-CC2E5EF93655}"/>
              </a:ext>
            </a:extLst>
          </p:cNvPr>
          <p:cNvSpPr>
            <a:spLocks noGrp="1"/>
          </p:cNvSpPr>
          <p:nvPr>
            <p:ph type="sldNum" sz="quarter" idx="12"/>
          </p:nvPr>
        </p:nvSpPr>
        <p:spPr/>
        <p:txBody>
          <a:bodyPr/>
          <a:lstStyle/>
          <a:p>
            <a:fld id="{344343A5-8736-4C77-9C2F-A966E3140F29}" type="slidenum">
              <a:rPr lang="en-IN" smtClean="0"/>
              <a:t>‹#›</a:t>
            </a:fld>
            <a:endParaRPr lang="en-IN"/>
          </a:p>
        </p:txBody>
      </p:sp>
    </p:spTree>
    <p:extLst>
      <p:ext uri="{BB962C8B-B14F-4D97-AF65-F5344CB8AC3E}">
        <p14:creationId xmlns:p14="http://schemas.microsoft.com/office/powerpoint/2010/main" val="1651141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43888-89D6-DCCA-F52B-0669EDF93AF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98D445D-F8D2-C3FA-F5F6-FDB65BBDCE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9C44A41-7B18-5EE0-3E27-FB9036B6BE5C}"/>
              </a:ext>
            </a:extLst>
          </p:cNvPr>
          <p:cNvSpPr>
            <a:spLocks noGrp="1"/>
          </p:cNvSpPr>
          <p:nvPr>
            <p:ph type="dt" sz="half" idx="10"/>
          </p:nvPr>
        </p:nvSpPr>
        <p:spPr/>
        <p:txBody>
          <a:bodyPr/>
          <a:lstStyle/>
          <a:p>
            <a:fld id="{E35E9F65-A45B-46C8-B61F-E4E0AE5EB2EC}" type="datetimeFigureOut">
              <a:rPr lang="en-IN" smtClean="0"/>
              <a:t>06-02-2025</a:t>
            </a:fld>
            <a:endParaRPr lang="en-IN"/>
          </a:p>
        </p:txBody>
      </p:sp>
      <p:sp>
        <p:nvSpPr>
          <p:cNvPr id="5" name="Footer Placeholder 4">
            <a:extLst>
              <a:ext uri="{FF2B5EF4-FFF2-40B4-BE49-F238E27FC236}">
                <a16:creationId xmlns:a16="http://schemas.microsoft.com/office/drawing/2014/main" id="{59951647-7747-77E5-E470-8327B3E5F9E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5DEB494-8B63-6B69-EBD8-28FF9F13D536}"/>
              </a:ext>
            </a:extLst>
          </p:cNvPr>
          <p:cNvSpPr>
            <a:spLocks noGrp="1"/>
          </p:cNvSpPr>
          <p:nvPr>
            <p:ph type="sldNum" sz="quarter" idx="12"/>
          </p:nvPr>
        </p:nvSpPr>
        <p:spPr/>
        <p:txBody>
          <a:bodyPr/>
          <a:lstStyle/>
          <a:p>
            <a:fld id="{344343A5-8736-4C77-9C2F-A966E3140F29}" type="slidenum">
              <a:rPr lang="en-IN" smtClean="0"/>
              <a:t>‹#›</a:t>
            </a:fld>
            <a:endParaRPr lang="en-IN"/>
          </a:p>
        </p:txBody>
      </p:sp>
    </p:spTree>
    <p:extLst>
      <p:ext uri="{BB962C8B-B14F-4D97-AF65-F5344CB8AC3E}">
        <p14:creationId xmlns:p14="http://schemas.microsoft.com/office/powerpoint/2010/main" val="919192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D7BF3-AD60-101B-37DA-D8349042CA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ECD37B9-F344-1D1E-469C-B34A12C6EF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EC7754-99D2-4126-2097-6464708C9934}"/>
              </a:ext>
            </a:extLst>
          </p:cNvPr>
          <p:cNvSpPr>
            <a:spLocks noGrp="1"/>
          </p:cNvSpPr>
          <p:nvPr>
            <p:ph type="dt" sz="half" idx="10"/>
          </p:nvPr>
        </p:nvSpPr>
        <p:spPr/>
        <p:txBody>
          <a:bodyPr/>
          <a:lstStyle/>
          <a:p>
            <a:fld id="{E35E9F65-A45B-46C8-B61F-E4E0AE5EB2EC}" type="datetimeFigureOut">
              <a:rPr lang="en-IN" smtClean="0"/>
              <a:t>06-02-2025</a:t>
            </a:fld>
            <a:endParaRPr lang="en-IN"/>
          </a:p>
        </p:txBody>
      </p:sp>
      <p:sp>
        <p:nvSpPr>
          <p:cNvPr id="5" name="Footer Placeholder 4">
            <a:extLst>
              <a:ext uri="{FF2B5EF4-FFF2-40B4-BE49-F238E27FC236}">
                <a16:creationId xmlns:a16="http://schemas.microsoft.com/office/drawing/2014/main" id="{C4C67C49-C0A4-9E50-3500-7D58F6BBAE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E005B2C-B672-D444-24A9-3BEB1B070595}"/>
              </a:ext>
            </a:extLst>
          </p:cNvPr>
          <p:cNvSpPr>
            <a:spLocks noGrp="1"/>
          </p:cNvSpPr>
          <p:nvPr>
            <p:ph type="sldNum" sz="quarter" idx="12"/>
          </p:nvPr>
        </p:nvSpPr>
        <p:spPr/>
        <p:txBody>
          <a:bodyPr/>
          <a:lstStyle/>
          <a:p>
            <a:fld id="{344343A5-8736-4C77-9C2F-A966E3140F29}" type="slidenum">
              <a:rPr lang="en-IN" smtClean="0"/>
              <a:t>‹#›</a:t>
            </a:fld>
            <a:endParaRPr lang="en-IN"/>
          </a:p>
        </p:txBody>
      </p:sp>
    </p:spTree>
    <p:extLst>
      <p:ext uri="{BB962C8B-B14F-4D97-AF65-F5344CB8AC3E}">
        <p14:creationId xmlns:p14="http://schemas.microsoft.com/office/powerpoint/2010/main" val="2230489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6AE08-E495-7F42-133D-C4C9973A8DE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FEA3E01-A33A-0201-7AFC-B4677F977A4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D419E40-DBD3-E7C3-0880-6BB477E775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AECFA12-F758-56F2-4DE0-45F28E3BD05D}"/>
              </a:ext>
            </a:extLst>
          </p:cNvPr>
          <p:cNvSpPr>
            <a:spLocks noGrp="1"/>
          </p:cNvSpPr>
          <p:nvPr>
            <p:ph type="dt" sz="half" idx="10"/>
          </p:nvPr>
        </p:nvSpPr>
        <p:spPr/>
        <p:txBody>
          <a:bodyPr/>
          <a:lstStyle/>
          <a:p>
            <a:fld id="{E35E9F65-A45B-46C8-B61F-E4E0AE5EB2EC}" type="datetimeFigureOut">
              <a:rPr lang="en-IN" smtClean="0"/>
              <a:t>06-02-2025</a:t>
            </a:fld>
            <a:endParaRPr lang="en-IN"/>
          </a:p>
        </p:txBody>
      </p:sp>
      <p:sp>
        <p:nvSpPr>
          <p:cNvPr id="6" name="Footer Placeholder 5">
            <a:extLst>
              <a:ext uri="{FF2B5EF4-FFF2-40B4-BE49-F238E27FC236}">
                <a16:creationId xmlns:a16="http://schemas.microsoft.com/office/drawing/2014/main" id="{4C4F91B9-0ED1-28F6-7BE5-0915B8FF82A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830BA08-A24B-1F20-AFDA-FBDD0D94E3C0}"/>
              </a:ext>
            </a:extLst>
          </p:cNvPr>
          <p:cNvSpPr>
            <a:spLocks noGrp="1"/>
          </p:cNvSpPr>
          <p:nvPr>
            <p:ph type="sldNum" sz="quarter" idx="12"/>
          </p:nvPr>
        </p:nvSpPr>
        <p:spPr/>
        <p:txBody>
          <a:bodyPr/>
          <a:lstStyle/>
          <a:p>
            <a:fld id="{344343A5-8736-4C77-9C2F-A966E3140F29}" type="slidenum">
              <a:rPr lang="en-IN" smtClean="0"/>
              <a:t>‹#›</a:t>
            </a:fld>
            <a:endParaRPr lang="en-IN"/>
          </a:p>
        </p:txBody>
      </p:sp>
    </p:spTree>
    <p:extLst>
      <p:ext uri="{BB962C8B-B14F-4D97-AF65-F5344CB8AC3E}">
        <p14:creationId xmlns:p14="http://schemas.microsoft.com/office/powerpoint/2010/main" val="2614341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7A74B-2E58-9734-CA11-6892284A2F2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A836940-51DF-A6EB-AF70-551AB8F831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36F26E-40FF-AED4-51D8-0DD57658AA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D7A8907-0E21-7757-5E4B-BD73D25298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514247-3B23-C51A-57C0-5F61098F4C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898E1EE-C97F-1CCC-C7C1-2CFBE60BC065}"/>
              </a:ext>
            </a:extLst>
          </p:cNvPr>
          <p:cNvSpPr>
            <a:spLocks noGrp="1"/>
          </p:cNvSpPr>
          <p:nvPr>
            <p:ph type="dt" sz="half" idx="10"/>
          </p:nvPr>
        </p:nvSpPr>
        <p:spPr/>
        <p:txBody>
          <a:bodyPr/>
          <a:lstStyle/>
          <a:p>
            <a:fld id="{E35E9F65-A45B-46C8-B61F-E4E0AE5EB2EC}" type="datetimeFigureOut">
              <a:rPr lang="en-IN" smtClean="0"/>
              <a:t>06-02-2025</a:t>
            </a:fld>
            <a:endParaRPr lang="en-IN"/>
          </a:p>
        </p:txBody>
      </p:sp>
      <p:sp>
        <p:nvSpPr>
          <p:cNvPr id="8" name="Footer Placeholder 7">
            <a:extLst>
              <a:ext uri="{FF2B5EF4-FFF2-40B4-BE49-F238E27FC236}">
                <a16:creationId xmlns:a16="http://schemas.microsoft.com/office/drawing/2014/main" id="{7866BA3B-E304-3B1C-4B35-F2AD2851BCA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82E8756-13E3-1277-0A96-26F5D05557FE}"/>
              </a:ext>
            </a:extLst>
          </p:cNvPr>
          <p:cNvSpPr>
            <a:spLocks noGrp="1"/>
          </p:cNvSpPr>
          <p:nvPr>
            <p:ph type="sldNum" sz="quarter" idx="12"/>
          </p:nvPr>
        </p:nvSpPr>
        <p:spPr/>
        <p:txBody>
          <a:bodyPr/>
          <a:lstStyle/>
          <a:p>
            <a:fld id="{344343A5-8736-4C77-9C2F-A966E3140F29}" type="slidenum">
              <a:rPr lang="en-IN" smtClean="0"/>
              <a:t>‹#›</a:t>
            </a:fld>
            <a:endParaRPr lang="en-IN"/>
          </a:p>
        </p:txBody>
      </p:sp>
    </p:spTree>
    <p:extLst>
      <p:ext uri="{BB962C8B-B14F-4D97-AF65-F5344CB8AC3E}">
        <p14:creationId xmlns:p14="http://schemas.microsoft.com/office/powerpoint/2010/main" val="3307790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36688-0B2C-32C3-A036-5468A750959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6A98AC0-293C-17D5-1A43-2A77D2D11E5F}"/>
              </a:ext>
            </a:extLst>
          </p:cNvPr>
          <p:cNvSpPr>
            <a:spLocks noGrp="1"/>
          </p:cNvSpPr>
          <p:nvPr>
            <p:ph type="dt" sz="half" idx="10"/>
          </p:nvPr>
        </p:nvSpPr>
        <p:spPr/>
        <p:txBody>
          <a:bodyPr/>
          <a:lstStyle/>
          <a:p>
            <a:fld id="{E35E9F65-A45B-46C8-B61F-E4E0AE5EB2EC}" type="datetimeFigureOut">
              <a:rPr lang="en-IN" smtClean="0"/>
              <a:t>06-02-2025</a:t>
            </a:fld>
            <a:endParaRPr lang="en-IN"/>
          </a:p>
        </p:txBody>
      </p:sp>
      <p:sp>
        <p:nvSpPr>
          <p:cNvPr id="4" name="Footer Placeholder 3">
            <a:extLst>
              <a:ext uri="{FF2B5EF4-FFF2-40B4-BE49-F238E27FC236}">
                <a16:creationId xmlns:a16="http://schemas.microsoft.com/office/drawing/2014/main" id="{B693E4E7-2EFF-2EEF-872F-86662977C3C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BBA29EF-F471-F3D6-4E91-3961E7A5FD69}"/>
              </a:ext>
            </a:extLst>
          </p:cNvPr>
          <p:cNvSpPr>
            <a:spLocks noGrp="1"/>
          </p:cNvSpPr>
          <p:nvPr>
            <p:ph type="sldNum" sz="quarter" idx="12"/>
          </p:nvPr>
        </p:nvSpPr>
        <p:spPr/>
        <p:txBody>
          <a:bodyPr/>
          <a:lstStyle/>
          <a:p>
            <a:fld id="{344343A5-8736-4C77-9C2F-A966E3140F29}" type="slidenum">
              <a:rPr lang="en-IN" smtClean="0"/>
              <a:t>‹#›</a:t>
            </a:fld>
            <a:endParaRPr lang="en-IN"/>
          </a:p>
        </p:txBody>
      </p:sp>
    </p:spTree>
    <p:extLst>
      <p:ext uri="{BB962C8B-B14F-4D97-AF65-F5344CB8AC3E}">
        <p14:creationId xmlns:p14="http://schemas.microsoft.com/office/powerpoint/2010/main" val="3213664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3FFC76-C4D2-D74D-7DD5-74D486E87317}"/>
              </a:ext>
            </a:extLst>
          </p:cNvPr>
          <p:cNvSpPr>
            <a:spLocks noGrp="1"/>
          </p:cNvSpPr>
          <p:nvPr>
            <p:ph type="dt" sz="half" idx="10"/>
          </p:nvPr>
        </p:nvSpPr>
        <p:spPr/>
        <p:txBody>
          <a:bodyPr/>
          <a:lstStyle/>
          <a:p>
            <a:fld id="{E35E9F65-A45B-46C8-B61F-E4E0AE5EB2EC}" type="datetimeFigureOut">
              <a:rPr lang="en-IN" smtClean="0"/>
              <a:t>06-02-2025</a:t>
            </a:fld>
            <a:endParaRPr lang="en-IN"/>
          </a:p>
        </p:txBody>
      </p:sp>
      <p:sp>
        <p:nvSpPr>
          <p:cNvPr id="3" name="Footer Placeholder 2">
            <a:extLst>
              <a:ext uri="{FF2B5EF4-FFF2-40B4-BE49-F238E27FC236}">
                <a16:creationId xmlns:a16="http://schemas.microsoft.com/office/drawing/2014/main" id="{1158832E-5FAC-B505-33DB-04E57AFB208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074DE4D-EFAE-61A2-ABA2-67730038BA1D}"/>
              </a:ext>
            </a:extLst>
          </p:cNvPr>
          <p:cNvSpPr>
            <a:spLocks noGrp="1"/>
          </p:cNvSpPr>
          <p:nvPr>
            <p:ph type="sldNum" sz="quarter" idx="12"/>
          </p:nvPr>
        </p:nvSpPr>
        <p:spPr/>
        <p:txBody>
          <a:bodyPr/>
          <a:lstStyle/>
          <a:p>
            <a:fld id="{344343A5-8736-4C77-9C2F-A966E3140F29}" type="slidenum">
              <a:rPr lang="en-IN" smtClean="0"/>
              <a:t>‹#›</a:t>
            </a:fld>
            <a:endParaRPr lang="en-IN"/>
          </a:p>
        </p:txBody>
      </p:sp>
    </p:spTree>
    <p:extLst>
      <p:ext uri="{BB962C8B-B14F-4D97-AF65-F5344CB8AC3E}">
        <p14:creationId xmlns:p14="http://schemas.microsoft.com/office/powerpoint/2010/main" val="5614679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2408D-AA07-D12B-2908-BA2B9700FB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61FCED8-E0A6-9073-C36B-09F7347B15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413D1F6-6559-05D4-955C-AF188AD58F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7E1940-11B8-D7AE-E4A7-37884F85A2A9}"/>
              </a:ext>
            </a:extLst>
          </p:cNvPr>
          <p:cNvSpPr>
            <a:spLocks noGrp="1"/>
          </p:cNvSpPr>
          <p:nvPr>
            <p:ph type="dt" sz="half" idx="10"/>
          </p:nvPr>
        </p:nvSpPr>
        <p:spPr/>
        <p:txBody>
          <a:bodyPr/>
          <a:lstStyle/>
          <a:p>
            <a:fld id="{E35E9F65-A45B-46C8-B61F-E4E0AE5EB2EC}" type="datetimeFigureOut">
              <a:rPr lang="en-IN" smtClean="0"/>
              <a:t>06-02-2025</a:t>
            </a:fld>
            <a:endParaRPr lang="en-IN"/>
          </a:p>
        </p:txBody>
      </p:sp>
      <p:sp>
        <p:nvSpPr>
          <p:cNvPr id="6" name="Footer Placeholder 5">
            <a:extLst>
              <a:ext uri="{FF2B5EF4-FFF2-40B4-BE49-F238E27FC236}">
                <a16:creationId xmlns:a16="http://schemas.microsoft.com/office/drawing/2014/main" id="{72110BC1-1210-88B6-780F-D3DDCE7EBC4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C8654DF-BE3E-1891-F82D-397A4439480C}"/>
              </a:ext>
            </a:extLst>
          </p:cNvPr>
          <p:cNvSpPr>
            <a:spLocks noGrp="1"/>
          </p:cNvSpPr>
          <p:nvPr>
            <p:ph type="sldNum" sz="quarter" idx="12"/>
          </p:nvPr>
        </p:nvSpPr>
        <p:spPr/>
        <p:txBody>
          <a:bodyPr/>
          <a:lstStyle/>
          <a:p>
            <a:fld id="{344343A5-8736-4C77-9C2F-A966E3140F29}" type="slidenum">
              <a:rPr lang="en-IN" smtClean="0"/>
              <a:t>‹#›</a:t>
            </a:fld>
            <a:endParaRPr lang="en-IN"/>
          </a:p>
        </p:txBody>
      </p:sp>
    </p:spTree>
    <p:extLst>
      <p:ext uri="{BB962C8B-B14F-4D97-AF65-F5344CB8AC3E}">
        <p14:creationId xmlns:p14="http://schemas.microsoft.com/office/powerpoint/2010/main" val="4127528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FACC8-66EA-6A44-AC70-89AE77B177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DFD7975-B707-E525-6DB9-C5A60679CE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3E2CE99-6091-5275-78D1-827F82BF67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2B6113-EB6A-B73F-3EEB-E1A91370F4F7}"/>
              </a:ext>
            </a:extLst>
          </p:cNvPr>
          <p:cNvSpPr>
            <a:spLocks noGrp="1"/>
          </p:cNvSpPr>
          <p:nvPr>
            <p:ph type="dt" sz="half" idx="10"/>
          </p:nvPr>
        </p:nvSpPr>
        <p:spPr/>
        <p:txBody>
          <a:bodyPr/>
          <a:lstStyle/>
          <a:p>
            <a:fld id="{E35E9F65-A45B-46C8-B61F-E4E0AE5EB2EC}" type="datetimeFigureOut">
              <a:rPr lang="en-IN" smtClean="0"/>
              <a:t>06-02-2025</a:t>
            </a:fld>
            <a:endParaRPr lang="en-IN"/>
          </a:p>
        </p:txBody>
      </p:sp>
      <p:sp>
        <p:nvSpPr>
          <p:cNvPr id="6" name="Footer Placeholder 5">
            <a:extLst>
              <a:ext uri="{FF2B5EF4-FFF2-40B4-BE49-F238E27FC236}">
                <a16:creationId xmlns:a16="http://schemas.microsoft.com/office/drawing/2014/main" id="{3E711FFA-2E3D-647B-327A-CB94ABF5963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C7D7E8C-DFF5-4B5C-4235-AC2AB11DF8DA}"/>
              </a:ext>
            </a:extLst>
          </p:cNvPr>
          <p:cNvSpPr>
            <a:spLocks noGrp="1"/>
          </p:cNvSpPr>
          <p:nvPr>
            <p:ph type="sldNum" sz="quarter" idx="12"/>
          </p:nvPr>
        </p:nvSpPr>
        <p:spPr/>
        <p:txBody>
          <a:bodyPr/>
          <a:lstStyle/>
          <a:p>
            <a:fld id="{344343A5-8736-4C77-9C2F-A966E3140F29}" type="slidenum">
              <a:rPr lang="en-IN" smtClean="0"/>
              <a:t>‹#›</a:t>
            </a:fld>
            <a:endParaRPr lang="en-IN"/>
          </a:p>
        </p:txBody>
      </p:sp>
    </p:spTree>
    <p:extLst>
      <p:ext uri="{BB962C8B-B14F-4D97-AF65-F5344CB8AC3E}">
        <p14:creationId xmlns:p14="http://schemas.microsoft.com/office/powerpoint/2010/main" val="23980122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BE8A22-DB86-DF6C-E934-634434BBC2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92E48FB-B126-FDEB-5008-D5B1FC817C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47B8186-F1AC-8988-CB8B-FD1F063BA0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5E9F65-A45B-46C8-B61F-E4E0AE5EB2EC}" type="datetimeFigureOut">
              <a:rPr lang="en-IN" smtClean="0"/>
              <a:t>06-02-2025</a:t>
            </a:fld>
            <a:endParaRPr lang="en-IN"/>
          </a:p>
        </p:txBody>
      </p:sp>
      <p:sp>
        <p:nvSpPr>
          <p:cNvPr id="5" name="Footer Placeholder 4">
            <a:extLst>
              <a:ext uri="{FF2B5EF4-FFF2-40B4-BE49-F238E27FC236}">
                <a16:creationId xmlns:a16="http://schemas.microsoft.com/office/drawing/2014/main" id="{D02D9C88-6901-4A7D-6659-0BFC38AF0A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11B8733-8836-821E-AE1C-D8E0B71D2D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4343A5-8736-4C77-9C2F-A966E3140F29}" type="slidenum">
              <a:rPr lang="en-IN" smtClean="0"/>
              <a:t>‹#›</a:t>
            </a:fld>
            <a:endParaRPr lang="en-IN"/>
          </a:p>
        </p:txBody>
      </p:sp>
    </p:spTree>
    <p:extLst>
      <p:ext uri="{BB962C8B-B14F-4D97-AF65-F5344CB8AC3E}">
        <p14:creationId xmlns:p14="http://schemas.microsoft.com/office/powerpoint/2010/main" val="11103902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38A84-48C2-9076-4DE6-45E9AA888C1C}"/>
              </a:ext>
            </a:extLst>
          </p:cNvPr>
          <p:cNvSpPr>
            <a:spLocks noGrp="1"/>
          </p:cNvSpPr>
          <p:nvPr>
            <p:ph type="ctrTitle"/>
          </p:nvPr>
        </p:nvSpPr>
        <p:spPr/>
        <p:txBody>
          <a:bodyPr/>
          <a:lstStyle/>
          <a:p>
            <a:r>
              <a:rPr lang="en-US" b="1" dirty="0">
                <a:solidFill>
                  <a:schemeClr val="accent6">
                    <a:lumMod val="75000"/>
                  </a:schemeClr>
                </a:solidFill>
                <a:latin typeface="Arial" panose="020B0604020202020204" pitchFamily="34" charset="0"/>
                <a:cs typeface="Arial" panose="020B0604020202020204" pitchFamily="34" charset="0"/>
              </a:rPr>
              <a:t>Addressing Pain Points in Healthcare</a:t>
            </a:r>
            <a:endParaRPr lang="en-IN" b="1" dirty="0">
              <a:solidFill>
                <a:schemeClr val="accent6">
                  <a:lumMod val="75000"/>
                </a:schemeClr>
              </a:solidFill>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1E2F21AE-9920-FCD4-E75F-AD76404A5CD9}"/>
              </a:ext>
            </a:extLst>
          </p:cNvPr>
          <p:cNvSpPr>
            <a:spLocks noGrp="1"/>
          </p:cNvSpPr>
          <p:nvPr>
            <p:ph type="subTitle" idx="1"/>
          </p:nvPr>
        </p:nvSpPr>
        <p:spPr/>
        <p:txBody>
          <a:bodyPr/>
          <a:lstStyle/>
          <a:p>
            <a:r>
              <a:rPr lang="en-US" b="1" dirty="0">
                <a:solidFill>
                  <a:schemeClr val="accent1">
                    <a:lumMod val="60000"/>
                    <a:lumOff val="40000"/>
                  </a:schemeClr>
                </a:solidFill>
              </a:rPr>
              <a:t>Challenges, Remedies, and Emergency Levels</a:t>
            </a:r>
            <a:endParaRPr lang="en-IN" b="1" dirty="0">
              <a:solidFill>
                <a:schemeClr val="accent1">
                  <a:lumMod val="60000"/>
                  <a:lumOff val="40000"/>
                </a:schemeClr>
              </a:solidFill>
            </a:endParaRPr>
          </a:p>
        </p:txBody>
      </p:sp>
    </p:spTree>
    <p:extLst>
      <p:ext uri="{BB962C8B-B14F-4D97-AF65-F5344CB8AC3E}">
        <p14:creationId xmlns:p14="http://schemas.microsoft.com/office/powerpoint/2010/main" val="538211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72A264-530F-E864-6585-7DD47883A540}"/>
              </a:ext>
            </a:extLst>
          </p:cNvPr>
          <p:cNvSpPr txBox="1"/>
          <p:nvPr/>
        </p:nvSpPr>
        <p:spPr>
          <a:xfrm>
            <a:off x="0" y="0"/>
            <a:ext cx="12192000" cy="1569660"/>
          </a:xfrm>
          <a:prstGeom prst="rect">
            <a:avLst/>
          </a:prstGeom>
          <a:noFill/>
        </p:spPr>
        <p:txBody>
          <a:bodyPr wrap="square">
            <a:spAutoFit/>
          </a:bodyPr>
          <a:lstStyle/>
          <a:p>
            <a:r>
              <a:rPr lang="en-US" sz="2400" b="1" dirty="0">
                <a:solidFill>
                  <a:schemeClr val="accent1">
                    <a:lumMod val="75000"/>
                  </a:schemeClr>
                </a:solidFill>
                <a:latin typeface="Arial" panose="020B0604020202020204" pitchFamily="34" charset="0"/>
                <a:cs typeface="Arial" panose="020B0604020202020204" pitchFamily="34" charset="0"/>
              </a:rPr>
              <a:t>Emotional &amp; Psychological Concerns</a:t>
            </a:r>
            <a:br>
              <a:rPr lang="en-US" sz="2400" b="1" dirty="0">
                <a:solidFill>
                  <a:schemeClr val="accent1">
                    <a:lumMod val="75000"/>
                  </a:schemeClr>
                </a:solidFill>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The majority of patients experience both anxious feelings and sadness. Patients who receive mental health assistance along with caring physicians and counseling professionals tend to recover emotionally while also improving their health conditions.</a:t>
            </a:r>
            <a:endParaRPr lang="en-US" sz="28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AC840F34-66BB-4F57-47D3-E61BE476336F}"/>
              </a:ext>
            </a:extLst>
          </p:cNvPr>
          <p:cNvPicPr>
            <a:picLocks noChangeAspect="1"/>
          </p:cNvPicPr>
          <p:nvPr/>
        </p:nvPicPr>
        <p:blipFill>
          <a:blip r:embed="rId2"/>
          <a:stretch>
            <a:fillRect/>
          </a:stretch>
        </p:blipFill>
        <p:spPr>
          <a:xfrm>
            <a:off x="8219975" y="1974730"/>
            <a:ext cx="3656640" cy="2908539"/>
          </a:xfrm>
          <a:prstGeom prst="rect">
            <a:avLst/>
          </a:prstGeom>
        </p:spPr>
      </p:pic>
      <p:sp>
        <p:nvSpPr>
          <p:cNvPr id="6" name="TextBox 5">
            <a:extLst>
              <a:ext uri="{FF2B5EF4-FFF2-40B4-BE49-F238E27FC236}">
                <a16:creationId xmlns:a16="http://schemas.microsoft.com/office/drawing/2014/main" id="{6AA8F357-87A3-1FC5-11DC-09388CB72B5D}"/>
              </a:ext>
            </a:extLst>
          </p:cNvPr>
          <p:cNvSpPr txBox="1"/>
          <p:nvPr/>
        </p:nvSpPr>
        <p:spPr>
          <a:xfrm>
            <a:off x="435543" y="4460981"/>
            <a:ext cx="6145730" cy="646331"/>
          </a:xfrm>
          <a:prstGeom prst="rect">
            <a:avLst/>
          </a:prstGeom>
          <a:noFill/>
        </p:spPr>
        <p:txBody>
          <a:bodyPr wrap="square">
            <a:spAutoFit/>
          </a:bodyPr>
          <a:lstStyle/>
          <a:p>
            <a:r>
              <a:rPr lang="en-IN" dirty="0"/>
              <a:t>https://github.com/jagdishkumarhembrom/sign-language-translator.git</a:t>
            </a:r>
          </a:p>
        </p:txBody>
      </p:sp>
      <p:sp>
        <p:nvSpPr>
          <p:cNvPr id="7" name="TextBox 6">
            <a:extLst>
              <a:ext uri="{FF2B5EF4-FFF2-40B4-BE49-F238E27FC236}">
                <a16:creationId xmlns:a16="http://schemas.microsoft.com/office/drawing/2014/main" id="{24D1194A-FA7E-E432-7FA0-5B1A327B9DC0}"/>
              </a:ext>
            </a:extLst>
          </p:cNvPr>
          <p:cNvSpPr txBox="1"/>
          <p:nvPr/>
        </p:nvSpPr>
        <p:spPr>
          <a:xfrm>
            <a:off x="10366409" y="6140917"/>
            <a:ext cx="1176028" cy="369332"/>
          </a:xfrm>
          <a:prstGeom prst="rect">
            <a:avLst/>
          </a:prstGeom>
          <a:noFill/>
        </p:spPr>
        <p:txBody>
          <a:bodyPr wrap="none" rtlCol="0">
            <a:spAutoFit/>
          </a:bodyPr>
          <a:lstStyle/>
          <a:p>
            <a:r>
              <a:rPr lang="en-US" b="1" dirty="0">
                <a:solidFill>
                  <a:schemeClr val="accent1">
                    <a:lumMod val="60000"/>
                    <a:lumOff val="40000"/>
                  </a:schemeClr>
                </a:solidFill>
              </a:rPr>
              <a:t>Thank you</a:t>
            </a:r>
            <a:endParaRPr lang="en-IN" b="1" dirty="0">
              <a:solidFill>
                <a:schemeClr val="accent1">
                  <a:lumMod val="60000"/>
                  <a:lumOff val="40000"/>
                </a:schemeClr>
              </a:solidFill>
            </a:endParaRPr>
          </a:p>
        </p:txBody>
      </p:sp>
    </p:spTree>
    <p:extLst>
      <p:ext uri="{BB962C8B-B14F-4D97-AF65-F5344CB8AC3E}">
        <p14:creationId xmlns:p14="http://schemas.microsoft.com/office/powerpoint/2010/main" val="2262660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B3A1AD-5E70-210C-4952-84FA86CC9DEF}"/>
              </a:ext>
            </a:extLst>
          </p:cNvPr>
          <p:cNvSpPr txBox="1"/>
          <p:nvPr/>
        </p:nvSpPr>
        <p:spPr>
          <a:xfrm>
            <a:off x="154003" y="115503"/>
            <a:ext cx="11848699" cy="4955203"/>
          </a:xfrm>
          <a:prstGeom prst="rect">
            <a:avLst/>
          </a:prstGeom>
          <a:noFill/>
        </p:spPr>
        <p:txBody>
          <a:bodyPr wrap="square">
            <a:spAutoFit/>
          </a:bodyPr>
          <a:lstStyle/>
          <a:p>
            <a:r>
              <a:rPr lang="en-US" sz="3600" b="1" dirty="0">
                <a:solidFill>
                  <a:schemeClr val="accent1">
                    <a:lumMod val="75000"/>
                  </a:schemeClr>
                </a:solidFill>
                <a:latin typeface="Arial" panose="020B0604020202020204" pitchFamily="34" charset="0"/>
                <a:cs typeface="Arial" panose="020B0604020202020204" pitchFamily="34" charset="0"/>
              </a:rPr>
              <a:t>Introduction</a:t>
            </a:r>
          </a:p>
          <a:p>
            <a:r>
              <a:rPr lang="en-US" sz="2800" dirty="0">
                <a:latin typeface="Arial" panose="020B0604020202020204" pitchFamily="34" charset="0"/>
                <a:cs typeface="Arial" panose="020B0604020202020204" pitchFamily="34" charset="0"/>
              </a:rPr>
              <a:t>Healthcare faces some big challenges, </a:t>
            </a:r>
          </a:p>
          <a:p>
            <a:r>
              <a:rPr lang="en-US" sz="2800" dirty="0">
                <a:latin typeface="Arial" panose="020B0604020202020204" pitchFamily="34" charset="0"/>
                <a:cs typeface="Arial" panose="020B0604020202020204" pitchFamily="34" charset="0"/>
              </a:rPr>
              <a:t>         not enough access to care, </a:t>
            </a:r>
          </a:p>
          <a:p>
            <a:r>
              <a:rPr lang="en-US" sz="2800" dirty="0">
                <a:latin typeface="Arial" panose="020B0604020202020204" pitchFamily="34" charset="0"/>
                <a:cs typeface="Arial" panose="020B0604020202020204" pitchFamily="34" charset="0"/>
              </a:rPr>
              <a:t>          communication problems, </a:t>
            </a:r>
          </a:p>
          <a:p>
            <a:r>
              <a:rPr lang="en-US" sz="2800" dirty="0">
                <a:latin typeface="Arial" panose="020B0604020202020204" pitchFamily="34" charset="0"/>
                <a:cs typeface="Arial" panose="020B0604020202020204" pitchFamily="34" charset="0"/>
              </a:rPr>
              <a:t>          high costs, </a:t>
            </a:r>
          </a:p>
          <a:p>
            <a:r>
              <a:rPr lang="en-US" sz="2800" dirty="0">
                <a:latin typeface="Arial" panose="020B0604020202020204" pitchFamily="34" charset="0"/>
                <a:cs typeface="Arial" panose="020B0604020202020204" pitchFamily="34" charset="0"/>
              </a:rPr>
              <a:t>          pain treatment issues, and a </a:t>
            </a:r>
          </a:p>
          <a:p>
            <a:r>
              <a:rPr lang="en-US" sz="2800" dirty="0">
                <a:latin typeface="Arial" panose="020B0604020202020204" pitchFamily="34" charset="0"/>
                <a:cs typeface="Arial" panose="020B0604020202020204" pitchFamily="34" charset="0"/>
              </a:rPr>
              <a:t>          lack of emotional support. </a:t>
            </a:r>
          </a:p>
          <a:p>
            <a:endParaRPr lang="en-US" sz="2800">
              <a:latin typeface="Arial" panose="020B0604020202020204" pitchFamily="34" charset="0"/>
              <a:cs typeface="Arial" panose="020B0604020202020204" pitchFamily="34" charset="0"/>
            </a:endParaRPr>
          </a:p>
          <a:p>
            <a:r>
              <a:rPr lang="en-US" sz="2800">
                <a:latin typeface="Arial" panose="020B0604020202020204" pitchFamily="34" charset="0"/>
                <a:cs typeface="Arial" panose="020B0604020202020204" pitchFamily="34" charset="0"/>
              </a:rPr>
              <a:t>Solving </a:t>
            </a:r>
            <a:r>
              <a:rPr lang="en-US" sz="2800" dirty="0">
                <a:latin typeface="Arial" panose="020B0604020202020204" pitchFamily="34" charset="0"/>
                <a:cs typeface="Arial" panose="020B0604020202020204" pitchFamily="34" charset="0"/>
              </a:rPr>
              <a:t>these problems is important to make healthcare better for everyone. In this presentation, we’ll look at these challenges and discuss possible solutions and helpful research.</a:t>
            </a:r>
            <a:endParaRPr lang="en-IN"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4135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B439E4-E265-FD0E-2B48-865EAD06B6BE}"/>
              </a:ext>
            </a:extLst>
          </p:cNvPr>
          <p:cNvSpPr txBox="1"/>
          <p:nvPr/>
        </p:nvSpPr>
        <p:spPr>
          <a:xfrm>
            <a:off x="0" y="0"/>
            <a:ext cx="12192000" cy="3046988"/>
          </a:xfrm>
          <a:prstGeom prst="rect">
            <a:avLst/>
          </a:prstGeom>
          <a:noFill/>
        </p:spPr>
        <p:txBody>
          <a:bodyPr wrap="square">
            <a:spAutoFit/>
          </a:bodyPr>
          <a:lstStyle/>
          <a:p>
            <a:pPr algn="just"/>
            <a:r>
              <a:rPr lang="en-IN" sz="3200" b="1" dirty="0">
                <a:solidFill>
                  <a:schemeClr val="accent1">
                    <a:lumMod val="75000"/>
                  </a:schemeClr>
                </a:solidFill>
                <a:latin typeface="Arial" panose="020B0604020202020204" pitchFamily="34" charset="0"/>
                <a:cs typeface="Arial" panose="020B0604020202020204" pitchFamily="34" charset="0"/>
              </a:rPr>
              <a:t>Access to Healthcare</a:t>
            </a:r>
          </a:p>
          <a:p>
            <a:pPr algn="just"/>
            <a:r>
              <a:rPr lang="en-US" sz="3200" dirty="0">
                <a:latin typeface="Arial" panose="020B0604020202020204" pitchFamily="34" charset="0"/>
                <a:cs typeface="Arial" panose="020B0604020202020204" pitchFamily="34" charset="0"/>
              </a:rPr>
              <a:t>Due to insufficient medical service provisions isolated regions struggle to provide care during nighttime and weekend hours for their patients. Better public transportation services and telemedical care at walk-in centers would enhance patient access to medical care while simultaneously lowering wait times.</a:t>
            </a:r>
            <a:endParaRPr lang="en-IN" sz="32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9EF9701-5626-78CB-DCB9-DB4ADD219157}"/>
              </a:ext>
            </a:extLst>
          </p:cNvPr>
          <p:cNvPicPr>
            <a:picLocks noChangeAspect="1"/>
          </p:cNvPicPr>
          <p:nvPr/>
        </p:nvPicPr>
        <p:blipFill>
          <a:blip r:embed="rId2"/>
          <a:stretch>
            <a:fillRect/>
          </a:stretch>
        </p:blipFill>
        <p:spPr>
          <a:xfrm>
            <a:off x="5328951" y="3990975"/>
            <a:ext cx="3227908" cy="2867025"/>
          </a:xfrm>
          <a:prstGeom prst="rect">
            <a:avLst/>
          </a:prstGeom>
        </p:spPr>
      </p:pic>
      <p:pic>
        <p:nvPicPr>
          <p:cNvPr id="6" name="Picture 5">
            <a:extLst>
              <a:ext uri="{FF2B5EF4-FFF2-40B4-BE49-F238E27FC236}">
                <a16:creationId xmlns:a16="http://schemas.microsoft.com/office/drawing/2014/main" id="{E88C1A31-E817-9205-8711-1AB7E328E8B1}"/>
              </a:ext>
            </a:extLst>
          </p:cNvPr>
          <p:cNvPicPr>
            <a:picLocks noChangeAspect="1"/>
          </p:cNvPicPr>
          <p:nvPr/>
        </p:nvPicPr>
        <p:blipFill>
          <a:blip r:embed="rId3"/>
          <a:stretch>
            <a:fillRect/>
          </a:stretch>
        </p:blipFill>
        <p:spPr>
          <a:xfrm>
            <a:off x="8784041" y="4023114"/>
            <a:ext cx="3407959" cy="2834886"/>
          </a:xfrm>
          <a:prstGeom prst="rect">
            <a:avLst/>
          </a:prstGeom>
        </p:spPr>
      </p:pic>
    </p:spTree>
    <p:extLst>
      <p:ext uri="{BB962C8B-B14F-4D97-AF65-F5344CB8AC3E}">
        <p14:creationId xmlns:p14="http://schemas.microsoft.com/office/powerpoint/2010/main" val="4216993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0E124F-FED3-7ACF-69EE-F452B53A508A}"/>
              </a:ext>
            </a:extLst>
          </p:cNvPr>
          <p:cNvSpPr txBox="1"/>
          <p:nvPr/>
        </p:nvSpPr>
        <p:spPr>
          <a:xfrm>
            <a:off x="-64008" y="0"/>
            <a:ext cx="12192000" cy="2246769"/>
          </a:xfrm>
          <a:prstGeom prst="rect">
            <a:avLst/>
          </a:prstGeom>
          <a:noFill/>
        </p:spPr>
        <p:txBody>
          <a:bodyPr wrap="square">
            <a:spAutoFit/>
          </a:bodyPr>
          <a:lstStyle/>
          <a:p>
            <a:r>
              <a:rPr lang="en-US" sz="2800" b="1" dirty="0">
                <a:solidFill>
                  <a:schemeClr val="accent1">
                    <a:lumMod val="75000"/>
                  </a:schemeClr>
                </a:solidFill>
                <a:latin typeface="Arial" panose="020B0604020202020204" pitchFamily="34" charset="0"/>
                <a:cs typeface="Arial" panose="020B0604020202020204" pitchFamily="34" charset="0"/>
              </a:rPr>
              <a:t>Improving Communication in Healthcare</a:t>
            </a:r>
          </a:p>
          <a:p>
            <a:r>
              <a:rPr lang="en-US" sz="2800" dirty="0">
                <a:latin typeface="Arial" panose="020B0604020202020204" pitchFamily="34" charset="0"/>
                <a:cs typeface="Arial" panose="020B0604020202020204" pitchFamily="34" charset="0"/>
              </a:rPr>
              <a:t>Medical words are hard to understand. Patients don’t always know what treatments they have. Using simple words, explaining choices clearly, and providing written instructions can help. Bilingual staff and more time with doctors improve communication.</a:t>
            </a:r>
          </a:p>
        </p:txBody>
      </p:sp>
      <p:pic>
        <p:nvPicPr>
          <p:cNvPr id="6" name="Picture 5">
            <a:extLst>
              <a:ext uri="{FF2B5EF4-FFF2-40B4-BE49-F238E27FC236}">
                <a16:creationId xmlns:a16="http://schemas.microsoft.com/office/drawing/2014/main" id="{D65E7B41-96B6-BDD8-FCAC-AB7D8468FAE6}"/>
              </a:ext>
            </a:extLst>
          </p:cNvPr>
          <p:cNvPicPr>
            <a:picLocks noChangeAspect="1"/>
          </p:cNvPicPr>
          <p:nvPr/>
        </p:nvPicPr>
        <p:blipFill>
          <a:blip r:embed="rId2"/>
          <a:stretch>
            <a:fillRect/>
          </a:stretch>
        </p:blipFill>
        <p:spPr>
          <a:xfrm>
            <a:off x="8506829" y="3721572"/>
            <a:ext cx="3428658" cy="2850492"/>
          </a:xfrm>
          <a:prstGeom prst="rect">
            <a:avLst/>
          </a:prstGeom>
        </p:spPr>
      </p:pic>
      <p:pic>
        <p:nvPicPr>
          <p:cNvPr id="8" name="Picture 7">
            <a:extLst>
              <a:ext uri="{FF2B5EF4-FFF2-40B4-BE49-F238E27FC236}">
                <a16:creationId xmlns:a16="http://schemas.microsoft.com/office/drawing/2014/main" id="{4E549992-C25F-35FD-7E54-FFE32120DAC6}"/>
              </a:ext>
            </a:extLst>
          </p:cNvPr>
          <p:cNvPicPr>
            <a:picLocks noChangeAspect="1"/>
          </p:cNvPicPr>
          <p:nvPr/>
        </p:nvPicPr>
        <p:blipFill>
          <a:blip r:embed="rId3"/>
          <a:stretch>
            <a:fillRect/>
          </a:stretch>
        </p:blipFill>
        <p:spPr>
          <a:xfrm>
            <a:off x="4702325" y="3721572"/>
            <a:ext cx="3526117" cy="2850492"/>
          </a:xfrm>
          <a:prstGeom prst="rect">
            <a:avLst/>
          </a:prstGeom>
        </p:spPr>
      </p:pic>
    </p:spTree>
    <p:extLst>
      <p:ext uri="{BB962C8B-B14F-4D97-AF65-F5344CB8AC3E}">
        <p14:creationId xmlns:p14="http://schemas.microsoft.com/office/powerpoint/2010/main" val="1870856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443FA8-A4C1-6B18-AF5F-C2F883FBB5B1}"/>
              </a:ext>
            </a:extLst>
          </p:cNvPr>
          <p:cNvSpPr txBox="1"/>
          <p:nvPr/>
        </p:nvSpPr>
        <p:spPr>
          <a:xfrm>
            <a:off x="0" y="0"/>
            <a:ext cx="12192000" cy="1815882"/>
          </a:xfrm>
          <a:prstGeom prst="rect">
            <a:avLst/>
          </a:prstGeom>
          <a:noFill/>
        </p:spPr>
        <p:txBody>
          <a:bodyPr wrap="square">
            <a:spAutoFit/>
          </a:bodyPr>
          <a:lstStyle/>
          <a:p>
            <a:r>
              <a:rPr lang="en-US" sz="2800" b="1" dirty="0">
                <a:solidFill>
                  <a:schemeClr val="accent1">
                    <a:lumMod val="75000"/>
                  </a:schemeClr>
                </a:solidFill>
                <a:latin typeface="Arial" panose="020B0604020202020204" pitchFamily="34" charset="0"/>
                <a:cs typeface="Arial" panose="020B0604020202020204" pitchFamily="34" charset="0"/>
              </a:rPr>
              <a:t>Addressing Financial Barriers</a:t>
            </a:r>
            <a:br>
              <a:rPr lang="en-US" sz="2400" b="1" dirty="0">
                <a:solidFill>
                  <a:schemeClr val="accent1">
                    <a:lumMod val="75000"/>
                  </a:schemeClr>
                </a:solidFill>
                <a:latin typeface="Arial" panose="020B0604020202020204" pitchFamily="34" charset="0"/>
                <a:cs typeface="Arial" panose="020B0604020202020204" pitchFamily="34" charset="0"/>
              </a:rPr>
            </a:br>
            <a:r>
              <a:rPr lang="en-US" sz="2800" dirty="0">
                <a:latin typeface="Arial" panose="020B0604020202020204" pitchFamily="34" charset="0"/>
                <a:cs typeface="Arial" panose="020B0604020202020204" pitchFamily="34" charset="0"/>
              </a:rPr>
              <a:t>High costs and confusing insurance stop people from getting care. Showing prices, helping with insurance, and offering financial help can make healthcare easier to afford.</a:t>
            </a:r>
          </a:p>
        </p:txBody>
      </p:sp>
      <p:pic>
        <p:nvPicPr>
          <p:cNvPr id="4" name="Picture 3">
            <a:extLst>
              <a:ext uri="{FF2B5EF4-FFF2-40B4-BE49-F238E27FC236}">
                <a16:creationId xmlns:a16="http://schemas.microsoft.com/office/drawing/2014/main" id="{D2D8152E-3475-6C7B-D981-829AC1B391DD}"/>
              </a:ext>
            </a:extLst>
          </p:cNvPr>
          <p:cNvPicPr>
            <a:picLocks noChangeAspect="1"/>
          </p:cNvPicPr>
          <p:nvPr/>
        </p:nvPicPr>
        <p:blipFill>
          <a:blip r:embed="rId2"/>
          <a:stretch>
            <a:fillRect/>
          </a:stretch>
        </p:blipFill>
        <p:spPr>
          <a:xfrm>
            <a:off x="5368602" y="3963971"/>
            <a:ext cx="3273183" cy="2735214"/>
          </a:xfrm>
          <a:prstGeom prst="rect">
            <a:avLst/>
          </a:prstGeom>
        </p:spPr>
      </p:pic>
      <p:pic>
        <p:nvPicPr>
          <p:cNvPr id="5" name="Picture 4">
            <a:extLst>
              <a:ext uri="{FF2B5EF4-FFF2-40B4-BE49-F238E27FC236}">
                <a16:creationId xmlns:a16="http://schemas.microsoft.com/office/drawing/2014/main" id="{A4291D38-5748-E947-90F0-7A86D6515DB8}"/>
              </a:ext>
            </a:extLst>
          </p:cNvPr>
          <p:cNvPicPr>
            <a:picLocks noChangeAspect="1"/>
          </p:cNvPicPr>
          <p:nvPr/>
        </p:nvPicPr>
        <p:blipFill>
          <a:blip r:embed="rId3"/>
          <a:stretch>
            <a:fillRect/>
          </a:stretch>
        </p:blipFill>
        <p:spPr>
          <a:xfrm>
            <a:off x="8844112" y="3963970"/>
            <a:ext cx="3157472" cy="2735215"/>
          </a:xfrm>
          <a:prstGeom prst="rect">
            <a:avLst/>
          </a:prstGeom>
        </p:spPr>
      </p:pic>
    </p:spTree>
    <p:extLst>
      <p:ext uri="{BB962C8B-B14F-4D97-AF65-F5344CB8AC3E}">
        <p14:creationId xmlns:p14="http://schemas.microsoft.com/office/powerpoint/2010/main" val="1865600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01C545-57D0-6C8C-EF91-856329ED8C62}"/>
              </a:ext>
            </a:extLst>
          </p:cNvPr>
          <p:cNvSpPr txBox="1"/>
          <p:nvPr/>
        </p:nvSpPr>
        <p:spPr>
          <a:xfrm>
            <a:off x="0" y="0"/>
            <a:ext cx="12192000" cy="1631216"/>
          </a:xfrm>
          <a:prstGeom prst="rect">
            <a:avLst/>
          </a:prstGeom>
          <a:noFill/>
        </p:spPr>
        <p:txBody>
          <a:bodyPr wrap="square">
            <a:spAutoFit/>
          </a:bodyPr>
          <a:lstStyle/>
          <a:p>
            <a:r>
              <a:rPr lang="en-US" sz="2800" b="1" dirty="0">
                <a:solidFill>
                  <a:schemeClr val="accent1">
                    <a:lumMod val="75000"/>
                  </a:schemeClr>
                </a:solidFill>
                <a:latin typeface="Arial" panose="020B0604020202020204" pitchFamily="34" charset="0"/>
                <a:cs typeface="Arial" panose="020B0604020202020204" pitchFamily="34" charset="0"/>
              </a:rPr>
              <a:t>Pain Treatment Effectiveness</a:t>
            </a:r>
            <a:br>
              <a:rPr lang="en-US" sz="2400" b="1" dirty="0">
                <a:solidFill>
                  <a:schemeClr val="accent1">
                    <a:lumMod val="75000"/>
                  </a:schemeClr>
                </a:solidFill>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Recovery takes time, and chronic pain is hard to manage. More therapy, other treatments like acupuncture, and quicker care can help reduce pain and speed up recovery.</a:t>
            </a:r>
          </a:p>
        </p:txBody>
      </p:sp>
      <p:pic>
        <p:nvPicPr>
          <p:cNvPr id="4" name="Picture 3">
            <a:extLst>
              <a:ext uri="{FF2B5EF4-FFF2-40B4-BE49-F238E27FC236}">
                <a16:creationId xmlns:a16="http://schemas.microsoft.com/office/drawing/2014/main" id="{52DB22B8-BB40-705E-AA0C-69304077BA47}"/>
              </a:ext>
            </a:extLst>
          </p:cNvPr>
          <p:cNvPicPr>
            <a:picLocks noChangeAspect="1"/>
          </p:cNvPicPr>
          <p:nvPr/>
        </p:nvPicPr>
        <p:blipFill>
          <a:blip r:embed="rId2"/>
          <a:stretch>
            <a:fillRect/>
          </a:stretch>
        </p:blipFill>
        <p:spPr>
          <a:xfrm>
            <a:off x="8336600" y="3667225"/>
            <a:ext cx="3645894" cy="2893301"/>
          </a:xfrm>
          <a:prstGeom prst="rect">
            <a:avLst/>
          </a:prstGeom>
        </p:spPr>
      </p:pic>
    </p:spTree>
    <p:extLst>
      <p:ext uri="{BB962C8B-B14F-4D97-AF65-F5344CB8AC3E}">
        <p14:creationId xmlns:p14="http://schemas.microsoft.com/office/powerpoint/2010/main" val="1807611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EB7642B-6ED9-34EF-15BC-0D50B2CE5ECC}"/>
              </a:ext>
            </a:extLst>
          </p:cNvPr>
          <p:cNvSpPr txBox="1"/>
          <p:nvPr/>
        </p:nvSpPr>
        <p:spPr>
          <a:xfrm>
            <a:off x="0" y="1"/>
            <a:ext cx="12192000" cy="2369880"/>
          </a:xfrm>
          <a:prstGeom prst="rect">
            <a:avLst/>
          </a:prstGeom>
          <a:noFill/>
        </p:spPr>
        <p:txBody>
          <a:bodyPr wrap="square">
            <a:spAutoFit/>
          </a:bodyPr>
          <a:lstStyle/>
          <a:p>
            <a:r>
              <a:rPr lang="en-US" sz="2800" b="1" dirty="0">
                <a:solidFill>
                  <a:schemeClr val="accent1">
                    <a:lumMod val="75000"/>
                  </a:schemeClr>
                </a:solidFill>
              </a:rPr>
              <a:t>Advancing Pain Management</a:t>
            </a:r>
            <a:br>
              <a:rPr lang="en-US" sz="2800" b="1" dirty="0">
                <a:solidFill>
                  <a:schemeClr val="accent1">
                    <a:lumMod val="75000"/>
                  </a:schemeClr>
                </a:solidFill>
              </a:rPr>
            </a:br>
            <a:r>
              <a:rPr lang="en-US" sz="2400" dirty="0">
                <a:latin typeface="Arial" panose="020B0604020202020204" pitchFamily="34" charset="0"/>
                <a:cs typeface="Arial" panose="020B0604020202020204" pitchFamily="34" charset="0"/>
              </a:rPr>
              <a:t>Patients frequently report issues regarding pain management alongside slow services and side effects as well as wrong diagnoses. Current healthcare requires better methods of treatment along with increased workforce numbers and enhanced medication tracking systems. The utilization of holistic treatments results in a 25% reduction of opioid consumption.</a:t>
            </a:r>
          </a:p>
        </p:txBody>
      </p:sp>
      <p:pic>
        <p:nvPicPr>
          <p:cNvPr id="6" name="Picture 5">
            <a:extLst>
              <a:ext uri="{FF2B5EF4-FFF2-40B4-BE49-F238E27FC236}">
                <a16:creationId xmlns:a16="http://schemas.microsoft.com/office/drawing/2014/main" id="{CC41FCFB-56FB-4329-D9CD-5D14DA3ACDCE}"/>
              </a:ext>
            </a:extLst>
          </p:cNvPr>
          <p:cNvPicPr>
            <a:picLocks noChangeAspect="1"/>
          </p:cNvPicPr>
          <p:nvPr/>
        </p:nvPicPr>
        <p:blipFill>
          <a:blip r:embed="rId2"/>
          <a:stretch>
            <a:fillRect/>
          </a:stretch>
        </p:blipFill>
        <p:spPr>
          <a:xfrm>
            <a:off x="8431731" y="3764691"/>
            <a:ext cx="3627167" cy="2920066"/>
          </a:xfrm>
          <a:prstGeom prst="rect">
            <a:avLst/>
          </a:prstGeom>
        </p:spPr>
      </p:pic>
    </p:spTree>
    <p:extLst>
      <p:ext uri="{BB962C8B-B14F-4D97-AF65-F5344CB8AC3E}">
        <p14:creationId xmlns:p14="http://schemas.microsoft.com/office/powerpoint/2010/main" val="757767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5404DD-D72C-5133-EBE1-50FF0087F2E4}"/>
              </a:ext>
            </a:extLst>
          </p:cNvPr>
          <p:cNvSpPr txBox="1"/>
          <p:nvPr/>
        </p:nvSpPr>
        <p:spPr>
          <a:xfrm>
            <a:off x="0" y="0"/>
            <a:ext cx="12192000" cy="2308324"/>
          </a:xfrm>
          <a:prstGeom prst="rect">
            <a:avLst/>
          </a:prstGeom>
          <a:noFill/>
        </p:spPr>
        <p:txBody>
          <a:bodyPr wrap="square">
            <a:spAutoFit/>
          </a:bodyPr>
          <a:lstStyle/>
          <a:p>
            <a:pPr algn="just"/>
            <a:r>
              <a:rPr lang="en-US" sz="2400" b="1" dirty="0">
                <a:solidFill>
                  <a:schemeClr val="accent1">
                    <a:lumMod val="75000"/>
                  </a:schemeClr>
                </a:solidFill>
                <a:latin typeface="Arial" panose="020B0604020202020204" pitchFamily="34" charset="0"/>
                <a:cs typeface="Arial" panose="020B0604020202020204" pitchFamily="34" charset="0"/>
              </a:rPr>
              <a:t>Strengthening Mental Health Support</a:t>
            </a:r>
          </a:p>
          <a:p>
            <a:pPr algn="just"/>
            <a:r>
              <a:rPr lang="en-US" sz="2400" dirty="0">
                <a:latin typeface="Arial" panose="020B0604020202020204" pitchFamily="34" charset="0"/>
                <a:cs typeface="Arial" panose="020B0604020202020204" pitchFamily="34" charset="0"/>
              </a:rPr>
              <a:t>Active duty military members suffer negative effects when their anxiety medical problems interact with their stress symptoms and depression combined with inadequate mental health care. Military personnel require foundational training both about compassionate care standards and proper mental health service delivery methods. Better quality health care increases by 30% when health institutions establish mental health support services.</a:t>
            </a:r>
          </a:p>
        </p:txBody>
      </p:sp>
      <p:pic>
        <p:nvPicPr>
          <p:cNvPr id="4" name="Picture 3">
            <a:extLst>
              <a:ext uri="{FF2B5EF4-FFF2-40B4-BE49-F238E27FC236}">
                <a16:creationId xmlns:a16="http://schemas.microsoft.com/office/drawing/2014/main" id="{6C87EB34-2B71-E8FD-0B3F-FC1FD5FE1EA2}"/>
              </a:ext>
            </a:extLst>
          </p:cNvPr>
          <p:cNvPicPr>
            <a:picLocks noChangeAspect="1"/>
          </p:cNvPicPr>
          <p:nvPr/>
        </p:nvPicPr>
        <p:blipFill>
          <a:blip r:embed="rId2"/>
          <a:stretch>
            <a:fillRect/>
          </a:stretch>
        </p:blipFill>
        <p:spPr>
          <a:xfrm>
            <a:off x="7967201" y="3311091"/>
            <a:ext cx="3895916" cy="3053556"/>
          </a:xfrm>
          <a:prstGeom prst="rect">
            <a:avLst/>
          </a:prstGeom>
        </p:spPr>
      </p:pic>
    </p:spTree>
    <p:extLst>
      <p:ext uri="{BB962C8B-B14F-4D97-AF65-F5344CB8AC3E}">
        <p14:creationId xmlns:p14="http://schemas.microsoft.com/office/powerpoint/2010/main" val="3934947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E76C18-B1B4-ABFA-E4BD-2CA98E038920}"/>
              </a:ext>
            </a:extLst>
          </p:cNvPr>
          <p:cNvSpPr txBox="1"/>
          <p:nvPr/>
        </p:nvSpPr>
        <p:spPr>
          <a:xfrm>
            <a:off x="0" y="0"/>
            <a:ext cx="12192000" cy="1938992"/>
          </a:xfrm>
          <a:prstGeom prst="rect">
            <a:avLst/>
          </a:prstGeom>
          <a:noFill/>
        </p:spPr>
        <p:txBody>
          <a:bodyPr wrap="square">
            <a:spAutoFit/>
          </a:bodyPr>
          <a:lstStyle/>
          <a:p>
            <a:r>
              <a:rPr lang="en-US" dirty="0"/>
              <a:t> </a:t>
            </a:r>
            <a:r>
              <a:rPr lang="en-US" sz="2400" b="1" dirty="0">
                <a:solidFill>
                  <a:schemeClr val="accent1">
                    <a:lumMod val="75000"/>
                  </a:schemeClr>
                </a:solidFill>
                <a:latin typeface="Arial" panose="020B0604020202020204" pitchFamily="34" charset="0"/>
                <a:cs typeface="Arial" panose="020B0604020202020204" pitchFamily="34" charset="0"/>
              </a:rPr>
              <a:t>Insights &amp; Impact</a:t>
            </a:r>
            <a:br>
              <a:rPr lang="en-US" sz="2400" b="1" dirty="0">
                <a:solidFill>
                  <a:schemeClr val="accent1">
                    <a:lumMod val="75000"/>
                  </a:schemeClr>
                </a:solidFill>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Telemedicine services implemented in rural locations work together with medical opioids that lead to dependency breakdown in 20-25% of patients. Telemedicine implements early medical services to create strong patient-doctor bonds by ensuring complete patient understanding from the start.</a:t>
            </a:r>
          </a:p>
        </p:txBody>
      </p:sp>
      <p:pic>
        <p:nvPicPr>
          <p:cNvPr id="4" name="Picture 3">
            <a:extLst>
              <a:ext uri="{FF2B5EF4-FFF2-40B4-BE49-F238E27FC236}">
                <a16:creationId xmlns:a16="http://schemas.microsoft.com/office/drawing/2014/main" id="{DC286E33-E20A-CABA-BB92-C93F33F2F939}"/>
              </a:ext>
            </a:extLst>
          </p:cNvPr>
          <p:cNvPicPr>
            <a:picLocks noChangeAspect="1"/>
          </p:cNvPicPr>
          <p:nvPr/>
        </p:nvPicPr>
        <p:blipFill>
          <a:blip r:embed="rId2"/>
          <a:stretch>
            <a:fillRect/>
          </a:stretch>
        </p:blipFill>
        <p:spPr>
          <a:xfrm>
            <a:off x="8191099" y="3492225"/>
            <a:ext cx="3896873" cy="2963321"/>
          </a:xfrm>
          <a:prstGeom prst="rect">
            <a:avLst/>
          </a:prstGeom>
        </p:spPr>
      </p:pic>
    </p:spTree>
    <p:extLst>
      <p:ext uri="{BB962C8B-B14F-4D97-AF65-F5344CB8AC3E}">
        <p14:creationId xmlns:p14="http://schemas.microsoft.com/office/powerpoint/2010/main" val="16660157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TotalTime>
  <Words>457</Words>
  <Application>Microsoft Office PowerPoint</Application>
  <PresentationFormat>Widescreen</PresentationFormat>
  <Paragraphs>24</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Addressing Pain Points in Healthcare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jagdish hembrom</dc:creator>
  <cp:lastModifiedBy>jagdish hembrom</cp:lastModifiedBy>
  <cp:revision>1</cp:revision>
  <dcterms:created xsi:type="dcterms:W3CDTF">2025-02-06T04:24:21Z</dcterms:created>
  <dcterms:modified xsi:type="dcterms:W3CDTF">2025-02-06T07:32:47Z</dcterms:modified>
</cp:coreProperties>
</file>